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62" r:id="rId8"/>
    <p:sldId id="272" r:id="rId9"/>
    <p:sldId id="265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0704" autoAdjust="0"/>
  </p:normalViewPr>
  <p:slideViewPr>
    <p:cSldViewPr snapToGrid="0">
      <p:cViewPr varScale="1">
        <p:scale>
          <a:sx n="63" d="100"/>
          <a:sy n="63" d="100"/>
        </p:scale>
        <p:origin x="7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rc@mta.ca" TargetMode="External"/><Relationship Id="rId2" Type="http://schemas.openxmlformats.org/officeDocument/2006/relationships/hyperlink" Target="mailto:jaharvey@mta.ca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academicsupport@mta.c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4434840"/>
            <a:ext cx="4941771" cy="1122202"/>
          </a:xfrm>
        </p:spPr>
        <p:txBody>
          <a:bodyPr/>
          <a:lstStyle/>
          <a:p>
            <a:pPr algn="ctr"/>
            <a:r>
              <a:rPr lang="en-US" dirty="0"/>
              <a:t>Mount Allison’s writing resource centre!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/>
          <a:p>
            <a:r>
              <a:rPr lang="en-US" dirty="0"/>
              <a:t>May 9th, 2024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0" y="1020445"/>
            <a:ext cx="2895600" cy="1325563"/>
          </a:xfrm>
        </p:spPr>
        <p:txBody>
          <a:bodyPr/>
          <a:lstStyle/>
          <a:p>
            <a:r>
              <a:rPr lang="en-CA" dirty="0"/>
              <a:t>Presentation 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/>
          <a:lstStyle/>
          <a:p>
            <a:r>
              <a:rPr lang="en-US" dirty="0"/>
              <a:t>Introduction to the Writing Centre</a:t>
            </a:r>
          </a:p>
          <a:p>
            <a:r>
              <a:rPr lang="en-US" dirty="0"/>
              <a:t>What do we do?</a:t>
            </a:r>
          </a:p>
          <a:p>
            <a:r>
              <a:rPr lang="en-US" dirty="0"/>
              <a:t>What don’t we do?</a:t>
            </a:r>
          </a:p>
          <a:p>
            <a:r>
              <a:rPr lang="en-US" dirty="0"/>
              <a:t>Who is the Writing Centre for?</a:t>
            </a:r>
          </a:p>
          <a:p>
            <a:r>
              <a:rPr lang="en-US" dirty="0"/>
              <a:t>Thrilling conclusion + Questions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BAF8-EA80-4AD4-8D83-5960C299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19884-873C-4D13-BE6D-318CF07B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91F00-87A7-45A6-8029-B097FA72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1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/>
          <a:lstStyle/>
          <a:p>
            <a:r>
              <a:rPr lang="en-CA" dirty="0"/>
              <a:t>*A one-on-one tutoring service for academic writing</a:t>
            </a:r>
          </a:p>
          <a:p>
            <a:r>
              <a:rPr lang="en-CA" dirty="0"/>
              <a:t>*Located in the Ralph Pickard Bell Library (Room M16)</a:t>
            </a:r>
          </a:p>
          <a:p>
            <a:r>
              <a:rPr lang="en-CA" dirty="0"/>
              <a:t>*A division of Mount Allison Academic Support</a:t>
            </a:r>
          </a:p>
          <a:p>
            <a:r>
              <a:rPr lang="en-CA" dirty="0"/>
              <a:t>*Free service for Mount Allison students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E5F11-B7B9-4B80-8C6A-A8A7A7190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1350" y="2148840"/>
            <a:ext cx="4179570" cy="1715531"/>
          </a:xfrm>
        </p:spPr>
        <p:txBody>
          <a:bodyPr/>
          <a:lstStyle/>
          <a:p>
            <a:r>
              <a:rPr lang="en-US" dirty="0"/>
              <a:t>What do we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AFAA9-633A-475C-B8ED-840A34F72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2596452"/>
          </a:xfrm>
        </p:spPr>
        <p:txBody>
          <a:bodyPr>
            <a:normAutofit/>
          </a:bodyPr>
          <a:lstStyle/>
          <a:p>
            <a:r>
              <a:rPr lang="en-CA" dirty="0"/>
              <a:t>*Bring in an assignment you’ve been working on – or your notes, or nothing at all!</a:t>
            </a:r>
          </a:p>
          <a:p>
            <a:r>
              <a:rPr lang="en-CA" dirty="0"/>
              <a:t>*Prewriting techniques, thesis generation, or simply talking about your assignment</a:t>
            </a:r>
          </a:p>
          <a:p>
            <a:r>
              <a:rPr lang="en-CA" dirty="0"/>
              <a:t>*A second set of eyes on your writing</a:t>
            </a:r>
          </a:p>
          <a:p>
            <a:r>
              <a:rPr lang="en-CA" dirty="0"/>
              <a:t>*Finding what approach is right for you</a:t>
            </a:r>
          </a:p>
          <a:p>
            <a:r>
              <a:rPr lang="en-CA" dirty="0"/>
              <a:t>*Notes on writing style and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E5F11-B7B9-4B80-8C6A-A8A7A7190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148840"/>
            <a:ext cx="5074920" cy="1715531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u="sng" dirty="0"/>
              <a:t>don’t</a:t>
            </a:r>
            <a:r>
              <a:rPr lang="en-US" dirty="0"/>
              <a:t> we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AFAA9-633A-475C-B8ED-840A34F72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2596452"/>
          </a:xfrm>
        </p:spPr>
        <p:txBody>
          <a:bodyPr>
            <a:normAutofit/>
          </a:bodyPr>
          <a:lstStyle/>
          <a:p>
            <a:r>
              <a:rPr lang="en-CA" dirty="0"/>
              <a:t>*Proofread</a:t>
            </a:r>
          </a:p>
          <a:p>
            <a:endParaRPr lang="en-CA" dirty="0"/>
          </a:p>
          <a:p>
            <a:r>
              <a:rPr lang="en-CA" dirty="0"/>
              <a:t>*Comment on course content</a:t>
            </a:r>
          </a:p>
          <a:p>
            <a:endParaRPr lang="en-CA" dirty="0"/>
          </a:p>
          <a:p>
            <a:r>
              <a:rPr lang="en-CA" dirty="0"/>
              <a:t>*Make changes for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3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7724" y="2809875"/>
            <a:ext cx="6696075" cy="1909763"/>
          </a:xfrm>
        </p:spPr>
        <p:txBody>
          <a:bodyPr/>
          <a:lstStyle/>
          <a:p>
            <a:r>
              <a:rPr lang="en-US" dirty="0"/>
              <a:t>Who is the writing centre for?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39FA3-9AE3-4689-A469-B7D2DFCC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A72D3-836F-8554-FF64-1684D5CABF7E}"/>
              </a:ext>
            </a:extLst>
          </p:cNvPr>
          <p:cNvSpPr txBox="1"/>
          <p:nvPr/>
        </p:nvSpPr>
        <p:spPr>
          <a:xfrm>
            <a:off x="3121572" y="5044966"/>
            <a:ext cx="82322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*All students!</a:t>
            </a:r>
          </a:p>
          <a:p>
            <a:endParaRPr lang="en-CA" dirty="0"/>
          </a:p>
          <a:p>
            <a:r>
              <a:rPr lang="en-CA" dirty="0"/>
              <a:t>*There is no minimum or maximum GPA requirement for using our services</a:t>
            </a:r>
          </a:p>
          <a:p>
            <a:endParaRPr lang="en-CA" dirty="0"/>
          </a:p>
          <a:p>
            <a:r>
              <a:rPr lang="en-CA" dirty="0"/>
              <a:t>*The Writing Centre is a service, not a punishment</a:t>
            </a:r>
            <a:endParaRPr lang="en-US" dirty="0"/>
          </a:p>
        </p:txBody>
      </p:sp>
      <p:pic>
        <p:nvPicPr>
          <p:cNvPr id="9" name="Picture 8" descr="A group of people talking&#10;&#10;Description automatically generated">
            <a:extLst>
              <a:ext uri="{FF2B5EF4-FFF2-40B4-BE49-F238E27FC236}">
                <a16:creationId xmlns:a16="http://schemas.microsoft.com/office/drawing/2014/main" id="{63C8A0F5-894B-8690-C0A5-C8E7C0FA3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4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7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40014-73D5-419B-8867-972BB18D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1325563"/>
          </a:xfrm>
        </p:spPr>
        <p:txBody>
          <a:bodyPr/>
          <a:lstStyle/>
          <a:p>
            <a:r>
              <a:rPr lang="en-US" dirty="0"/>
              <a:t>The thrilling conclusion!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AD8B9-3719-4696-A80F-16A618C5D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3700" y="2776936"/>
            <a:ext cx="3924300" cy="823912"/>
          </a:xfrm>
        </p:spPr>
        <p:txBody>
          <a:bodyPr/>
          <a:lstStyle/>
          <a:p>
            <a:r>
              <a:rPr lang="en-US" dirty="0"/>
              <a:t>Book an appointment through Moodle!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8731E-4977-402E-8BFD-895B4D054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2886869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“My Courses” </a:t>
            </a:r>
            <a:r>
              <a:rPr lang="en-CA" dirty="0">
                <a:sym typeface="Wingdings" panose="05000000000000000000" pitchFamily="2" charset="2"/>
              </a:rPr>
              <a:t> “Academic Support” </a:t>
            </a:r>
          </a:p>
          <a:p>
            <a:r>
              <a:rPr lang="en-CA" dirty="0">
                <a:sym typeface="Wingdings" panose="05000000000000000000" pitchFamily="2" charset="2"/>
              </a:rPr>
              <a:t>“Writing Resource Centre”</a:t>
            </a:r>
          </a:p>
          <a:p>
            <a:r>
              <a:rPr lang="en-CA" dirty="0">
                <a:sym typeface="Wingdings" panose="05000000000000000000" pitchFamily="2" charset="2"/>
              </a:rPr>
              <a:t>*Click to see all the tutors and their subject areas</a:t>
            </a:r>
          </a:p>
          <a:p>
            <a:r>
              <a:rPr lang="en-CA" dirty="0">
                <a:sym typeface="Wingdings" panose="05000000000000000000" pitchFamily="2" charset="2"/>
              </a:rPr>
              <a:t>*Click on “In-person appointments” to view available appointment times</a:t>
            </a:r>
          </a:p>
          <a:p>
            <a:r>
              <a:rPr lang="en-CA" dirty="0">
                <a:sym typeface="Wingdings" panose="05000000000000000000" pitchFamily="2" charset="2"/>
              </a:rPr>
              <a:t>*Appointments can be booked 24 hours in advance</a:t>
            </a:r>
          </a:p>
          <a:p>
            <a:r>
              <a:rPr lang="en-CA" dirty="0"/>
              <a:t>*Cancel as soon as possible before booked time if unable to attend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CDEC5F-B8EE-4BC1-843F-13135E6E7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10173" y="2776936"/>
            <a:ext cx="3943627" cy="823912"/>
          </a:xfrm>
        </p:spPr>
        <p:txBody>
          <a:bodyPr/>
          <a:lstStyle/>
          <a:p>
            <a:r>
              <a:rPr lang="en-CA" dirty="0"/>
              <a:t>Ask questions!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65871-FA95-449A-B8BC-90486DE53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2739615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If you are having difficulty making an appointment or have any questions, contact me!</a:t>
            </a:r>
          </a:p>
          <a:p>
            <a:endParaRPr lang="en-CA" dirty="0"/>
          </a:p>
          <a:p>
            <a:r>
              <a:rPr lang="en-CA" dirty="0">
                <a:hlinkClick r:id="rId2"/>
              </a:rPr>
              <a:t>jaharvey@mta.ca</a:t>
            </a:r>
            <a:endParaRPr lang="en-CA" dirty="0"/>
          </a:p>
          <a:p>
            <a:r>
              <a:rPr lang="en-CA" dirty="0">
                <a:hlinkClick r:id="rId3"/>
              </a:rPr>
              <a:t>wrc@mta.ca</a:t>
            </a:r>
            <a:endParaRPr lang="en-CA" dirty="0"/>
          </a:p>
          <a:p>
            <a:r>
              <a:rPr lang="en-CA" dirty="0">
                <a:hlinkClick r:id="rId4"/>
              </a:rPr>
              <a:t>academicsupport@mta.ca</a:t>
            </a:r>
            <a:endParaRPr lang="en-CA" dirty="0"/>
          </a:p>
          <a:p>
            <a:endParaRPr lang="en-CA" dirty="0"/>
          </a:p>
          <a:p>
            <a:r>
              <a:rPr lang="en-CA" dirty="0"/>
              <a:t>James Harvey, coordinator</a:t>
            </a:r>
          </a:p>
          <a:p>
            <a:r>
              <a:rPr lang="en-CA" dirty="0"/>
              <a:t>Dr. Shelly Colette, head of Academic Support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6FFDC-ADE8-4009-A466-A8178725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C0A522-797A-1A14-E83E-FD30DAFF464F}"/>
              </a:ext>
            </a:extLst>
          </p:cNvPr>
          <p:cNvSpPr txBox="1"/>
          <p:nvPr/>
        </p:nvSpPr>
        <p:spPr>
          <a:xfrm>
            <a:off x="2933700" y="2217740"/>
            <a:ext cx="7383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solidFill>
                  <a:schemeClr val="accent5">
                    <a:lumMod val="75000"/>
                  </a:schemeClr>
                </a:solidFill>
              </a:rPr>
              <a:t>wrc@mta.ca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8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156" y="892177"/>
            <a:ext cx="8421688" cy="1325563"/>
          </a:xfrm>
        </p:spPr>
        <p:txBody>
          <a:bodyPr/>
          <a:lstStyle/>
          <a:p>
            <a:r>
              <a:rPr lang="en-US" dirty="0"/>
              <a:t>Speaking of questions…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86AD343-7149-4E7C-BD28-3080F259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7" name="Picture 16" descr="A possum standing in front of trees&#10;&#10;Description automatically generated">
            <a:extLst>
              <a:ext uri="{FF2B5EF4-FFF2-40B4-BE49-F238E27FC236}">
                <a16:creationId xmlns:a16="http://schemas.microsoft.com/office/drawing/2014/main" id="{B143C79A-177B-4B18-AE34-F7EA02B3C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738" y="1973766"/>
            <a:ext cx="4033662" cy="38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29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7328976 Minimalist presentation_Win32_v3" id="{68F91E1F-47E3-4784-97BA-A7779D45FCD8}" vid="{DD4A590D-E633-4E0F-B7C2-7C0F99B0E2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s xmlns="269e9c32-6532-44d4-8b4a-48dd191edf71" xsi:nil="true"/>
    <DocumentType xmlns="269e9c32-6532-44d4-8b4a-48dd191edf71">presentation [PPT]</DocumentType>
    <Author_x0028_s_x0029_ xmlns="269e9c32-6532-44d4-8b4a-48dd191edf71">Harvey, James</Author_x0028_s_x0029_>
    <TaxCatchAll xmlns="3f1a077b-59e1-4826-8004-7c30f803ecc3" xsi:nil="true"/>
    <lcf76f155ced4ddcb4097134ff3c332f xmlns="269e9c32-6532-44d4-8b4a-48dd191edf7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C213B256B6D4796EA0E56D4369CDA" ma:contentTypeVersion="17" ma:contentTypeDescription="Create a new document." ma:contentTypeScope="" ma:versionID="a69dab66c67f2c8aab35374ffd6cbed1">
  <xsd:schema xmlns:xsd="http://www.w3.org/2001/XMLSchema" xmlns:xs="http://www.w3.org/2001/XMLSchema" xmlns:p="http://schemas.microsoft.com/office/2006/metadata/properties" xmlns:ns2="269e9c32-6532-44d4-8b4a-48dd191edf71" xmlns:ns3="3f1a077b-59e1-4826-8004-7c30f803ecc3" targetNamespace="http://schemas.microsoft.com/office/2006/metadata/properties" ma:root="true" ma:fieldsID="1f2d477c04b03b95456dc4dc8dbae58c" ns2:_="" ns3:_="">
    <xsd:import namespace="269e9c32-6532-44d4-8b4a-48dd191edf71"/>
    <xsd:import namespace="3f1a077b-59e1-4826-8004-7c30f803ec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Contents" minOccurs="0"/>
                <xsd:element ref="ns3:SharedWithUsers" minOccurs="0"/>
                <xsd:element ref="ns3:SharedWithDetails" minOccurs="0"/>
                <xsd:element ref="ns2:Author_x0028_s_x0029_" minOccurs="0"/>
                <xsd:element ref="ns2:DocumentTyp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9e9c32-6532-44d4-8b4a-48dd191edf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Contents" ma:index="12" nillable="true" ma:displayName="Contents" ma:format="Dropdown" ma:internalName="Contents">
      <xsd:simpleType>
        <xsd:restriction base="dms:Note">
          <xsd:maxLength value="255"/>
        </xsd:restriction>
      </xsd:simpleType>
    </xsd:element>
    <xsd:element name="Author_x0028_s_x0029_" ma:index="15" nillable="true" ma:displayName="Author(s)/Contributor(s)" ma:format="Dropdown" ma:internalName="Author_x0028_s_x0029_">
      <xsd:simpleType>
        <xsd:restriction base="dms:Text">
          <xsd:maxLength value="255"/>
        </xsd:restriction>
      </xsd:simpleType>
    </xsd:element>
    <xsd:element name="DocumentType" ma:index="16" nillable="true" ma:displayName="Document Type" ma:format="Dropdown" ma:internalName="DocumentType">
      <xsd:simpleType>
        <xsd:restriction base="dms:Text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fefc961-1432-4524-a5af-13225f490e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a077b-59e1-4826-8004-7c30f803ec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763c6ec-8fda-4f6b-8b38-84b8997d86e5}" ma:internalName="TaxCatchAll" ma:showField="CatchAllData" ma:web="3f1a077b-59e1-4826-8004-7c30f803ec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C4DF17-F044-499E-9F05-A29D5AD84F2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0D6CD170-8994-4B78-9EA8-2A6D16DEF2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E43C8A-263F-4DB4-BB30-89E414602966}"/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{D7045259-979A-43E2-8C5A-DCEAA3B56DFE}tf67328976_win32</Template>
  <TotalTime>166</TotalTime>
  <Words>325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Tenorite</vt:lpstr>
      <vt:lpstr>Wingdings</vt:lpstr>
      <vt:lpstr>Office Theme</vt:lpstr>
      <vt:lpstr>Mount Allison’s writing resource centre!</vt:lpstr>
      <vt:lpstr>Presentation agenda</vt:lpstr>
      <vt:lpstr>INTRODUCTION</vt:lpstr>
      <vt:lpstr>What do we do?</vt:lpstr>
      <vt:lpstr>What don’t we do?</vt:lpstr>
      <vt:lpstr>Who is the writing centre for?</vt:lpstr>
      <vt:lpstr>The thrilling conclusion!</vt:lpstr>
      <vt:lpstr>Speaking of questions…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Mount Allison’s writing resource centre!</dc:title>
  <dc:creator>James Daniel Harvey</dc:creator>
  <cp:lastModifiedBy>Jim Harvey</cp:lastModifiedBy>
  <cp:revision>3</cp:revision>
  <dcterms:created xsi:type="dcterms:W3CDTF">2023-08-10T13:51:09Z</dcterms:created>
  <dcterms:modified xsi:type="dcterms:W3CDTF">2024-05-09T13:13:53Z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0x010100997C213B256B6D4796EA0E56D4369CDA</vt:lpwstr>
  </property>
</Properties>
</file>