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358" r:id="rId3"/>
    <p:sldId id="3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Struch" userId="7afd959d-4acd-4e39-8cc3-150a8ad34c92" providerId="ADAL" clId="{D906FB70-65E1-47EE-A36E-72179AB70CDC}"/>
    <pc:docChg chg="custSel addSld delSld modSld">
      <pc:chgData name="Joanne Struch" userId="7afd959d-4acd-4e39-8cc3-150a8ad34c92" providerId="ADAL" clId="{D906FB70-65E1-47EE-A36E-72179AB70CDC}" dt="2024-09-05T23:06:47.768" v="149" actId="1076"/>
      <pc:docMkLst>
        <pc:docMk/>
      </pc:docMkLst>
      <pc:sldChg chg="addSp delSp modSp mod">
        <pc:chgData name="Joanne Struch" userId="7afd959d-4acd-4e39-8cc3-150a8ad34c92" providerId="ADAL" clId="{D906FB70-65E1-47EE-A36E-72179AB70CDC}" dt="2024-09-05T23:04:05.816" v="3" actId="478"/>
        <pc:sldMkLst>
          <pc:docMk/>
          <pc:sldMk cId="1901000688" sldId="263"/>
        </pc:sldMkLst>
        <pc:spChg chg="mod">
          <ac:chgData name="Joanne Struch" userId="7afd959d-4acd-4e39-8cc3-150a8ad34c92" providerId="ADAL" clId="{D906FB70-65E1-47EE-A36E-72179AB70CDC}" dt="2024-09-05T23:04:01.055" v="1" actId="20577"/>
          <ac:spMkLst>
            <pc:docMk/>
            <pc:sldMk cId="1901000688" sldId="263"/>
            <ac:spMk id="2" creationId="{3978EE13-BF82-B740-A3E9-9206116BC434}"/>
          </ac:spMkLst>
        </pc:spChg>
        <pc:spChg chg="del">
          <ac:chgData name="Joanne Struch" userId="7afd959d-4acd-4e39-8cc3-150a8ad34c92" providerId="ADAL" clId="{D906FB70-65E1-47EE-A36E-72179AB70CDC}" dt="2024-09-05T23:04:04.034" v="2" actId="478"/>
          <ac:spMkLst>
            <pc:docMk/>
            <pc:sldMk cId="1901000688" sldId="263"/>
            <ac:spMk id="3" creationId="{CC062230-075D-EDE4-57C2-50F004A4393E}"/>
          </ac:spMkLst>
        </pc:spChg>
        <pc:spChg chg="add del mod">
          <ac:chgData name="Joanne Struch" userId="7afd959d-4acd-4e39-8cc3-150a8ad34c92" providerId="ADAL" clId="{D906FB70-65E1-47EE-A36E-72179AB70CDC}" dt="2024-09-05T23:04:05.816" v="3" actId="478"/>
          <ac:spMkLst>
            <pc:docMk/>
            <pc:sldMk cId="1901000688" sldId="263"/>
            <ac:spMk id="5" creationId="{4040E9B8-6274-7C59-8DF1-3C14DE609DFB}"/>
          </ac:spMkLst>
        </pc:spChg>
      </pc:sldChg>
      <pc:sldChg chg="del">
        <pc:chgData name="Joanne Struch" userId="7afd959d-4acd-4e39-8cc3-150a8ad34c92" providerId="ADAL" clId="{D906FB70-65E1-47EE-A36E-72179AB70CDC}" dt="2024-09-05T23:05:31.814" v="26" actId="47"/>
        <pc:sldMkLst>
          <pc:docMk/>
          <pc:sldMk cId="3714902249" sldId="274"/>
        </pc:sldMkLst>
      </pc:sldChg>
      <pc:sldChg chg="del">
        <pc:chgData name="Joanne Struch" userId="7afd959d-4acd-4e39-8cc3-150a8ad34c92" providerId="ADAL" clId="{D906FB70-65E1-47EE-A36E-72179AB70CDC}" dt="2024-09-05T23:04:13.489" v="9" actId="47"/>
        <pc:sldMkLst>
          <pc:docMk/>
          <pc:sldMk cId="4020799269" sldId="282"/>
        </pc:sldMkLst>
      </pc:sldChg>
      <pc:sldChg chg="del">
        <pc:chgData name="Joanne Struch" userId="7afd959d-4acd-4e39-8cc3-150a8ad34c92" providerId="ADAL" clId="{D906FB70-65E1-47EE-A36E-72179AB70CDC}" dt="2024-09-05T23:05:34.050" v="28" actId="47"/>
        <pc:sldMkLst>
          <pc:docMk/>
          <pc:sldMk cId="3842094657" sldId="285"/>
        </pc:sldMkLst>
      </pc:sldChg>
      <pc:sldChg chg="del">
        <pc:chgData name="Joanne Struch" userId="7afd959d-4acd-4e39-8cc3-150a8ad34c92" providerId="ADAL" clId="{D906FB70-65E1-47EE-A36E-72179AB70CDC}" dt="2024-09-05T23:04:11.569" v="7" actId="47"/>
        <pc:sldMkLst>
          <pc:docMk/>
          <pc:sldMk cId="3114435813" sldId="288"/>
        </pc:sldMkLst>
      </pc:sldChg>
      <pc:sldChg chg="del">
        <pc:chgData name="Joanne Struch" userId="7afd959d-4acd-4e39-8cc3-150a8ad34c92" providerId="ADAL" clId="{D906FB70-65E1-47EE-A36E-72179AB70CDC}" dt="2024-09-05T23:05:29.014" v="21" actId="47"/>
        <pc:sldMkLst>
          <pc:docMk/>
          <pc:sldMk cId="1771028210" sldId="320"/>
        </pc:sldMkLst>
      </pc:sldChg>
      <pc:sldChg chg="del">
        <pc:chgData name="Joanne Struch" userId="7afd959d-4acd-4e39-8cc3-150a8ad34c92" providerId="ADAL" clId="{D906FB70-65E1-47EE-A36E-72179AB70CDC}" dt="2024-09-05T23:05:26.864" v="18" actId="47"/>
        <pc:sldMkLst>
          <pc:docMk/>
          <pc:sldMk cId="3206644955" sldId="323"/>
        </pc:sldMkLst>
      </pc:sldChg>
      <pc:sldChg chg="del">
        <pc:chgData name="Joanne Struch" userId="7afd959d-4acd-4e39-8cc3-150a8ad34c92" providerId="ADAL" clId="{D906FB70-65E1-47EE-A36E-72179AB70CDC}" dt="2024-09-05T23:04:53.580" v="10" actId="47"/>
        <pc:sldMkLst>
          <pc:docMk/>
          <pc:sldMk cId="554730871" sldId="324"/>
        </pc:sldMkLst>
      </pc:sldChg>
      <pc:sldChg chg="del">
        <pc:chgData name="Joanne Struch" userId="7afd959d-4acd-4e39-8cc3-150a8ad34c92" providerId="ADAL" clId="{D906FB70-65E1-47EE-A36E-72179AB70CDC}" dt="2024-09-05T23:04:08.349" v="4" actId="47"/>
        <pc:sldMkLst>
          <pc:docMk/>
          <pc:sldMk cId="1002856182" sldId="347"/>
        </pc:sldMkLst>
      </pc:sldChg>
      <pc:sldChg chg="del">
        <pc:chgData name="Joanne Struch" userId="7afd959d-4acd-4e39-8cc3-150a8ad34c92" providerId="ADAL" clId="{D906FB70-65E1-47EE-A36E-72179AB70CDC}" dt="2024-09-05T23:04:09.517" v="5" actId="47"/>
        <pc:sldMkLst>
          <pc:docMk/>
          <pc:sldMk cId="822905292" sldId="348"/>
        </pc:sldMkLst>
      </pc:sldChg>
      <pc:sldChg chg="del">
        <pc:chgData name="Joanne Struch" userId="7afd959d-4acd-4e39-8cc3-150a8ad34c92" providerId="ADAL" clId="{D906FB70-65E1-47EE-A36E-72179AB70CDC}" dt="2024-09-05T23:05:27.477" v="19" actId="47"/>
        <pc:sldMkLst>
          <pc:docMk/>
          <pc:sldMk cId="3302709657" sldId="351"/>
        </pc:sldMkLst>
      </pc:sldChg>
      <pc:sldChg chg="del">
        <pc:chgData name="Joanne Struch" userId="7afd959d-4acd-4e39-8cc3-150a8ad34c92" providerId="ADAL" clId="{D906FB70-65E1-47EE-A36E-72179AB70CDC}" dt="2024-09-05T23:05:28.454" v="20" actId="47"/>
        <pc:sldMkLst>
          <pc:docMk/>
          <pc:sldMk cId="2932473332" sldId="352"/>
        </pc:sldMkLst>
      </pc:sldChg>
      <pc:sldChg chg="del">
        <pc:chgData name="Joanne Struch" userId="7afd959d-4acd-4e39-8cc3-150a8ad34c92" providerId="ADAL" clId="{D906FB70-65E1-47EE-A36E-72179AB70CDC}" dt="2024-09-05T23:05:29.810" v="22" actId="47"/>
        <pc:sldMkLst>
          <pc:docMk/>
          <pc:sldMk cId="2130382190" sldId="353"/>
        </pc:sldMkLst>
      </pc:sldChg>
      <pc:sldChg chg="modSp mod">
        <pc:chgData name="Joanne Struch" userId="7afd959d-4acd-4e39-8cc3-150a8ad34c92" providerId="ADAL" clId="{D906FB70-65E1-47EE-A36E-72179AB70CDC}" dt="2024-09-05T23:05:05.385" v="16" actId="20577"/>
        <pc:sldMkLst>
          <pc:docMk/>
          <pc:sldMk cId="3993916257" sldId="357"/>
        </pc:sldMkLst>
        <pc:spChg chg="mod">
          <ac:chgData name="Joanne Struch" userId="7afd959d-4acd-4e39-8cc3-150a8ad34c92" providerId="ADAL" clId="{D906FB70-65E1-47EE-A36E-72179AB70CDC}" dt="2024-09-05T23:05:05.385" v="16" actId="20577"/>
          <ac:spMkLst>
            <pc:docMk/>
            <pc:sldMk cId="3993916257" sldId="357"/>
            <ac:spMk id="2" creationId="{42534FE4-F4DD-B04A-D774-06D39E125632}"/>
          </ac:spMkLst>
        </pc:spChg>
      </pc:sldChg>
      <pc:sldChg chg="delSp modSp new mod modClrScheme chgLayout">
        <pc:chgData name="Joanne Struch" userId="7afd959d-4acd-4e39-8cc3-150a8ad34c92" providerId="ADAL" clId="{D906FB70-65E1-47EE-A36E-72179AB70CDC}" dt="2024-09-05T23:06:47.768" v="149" actId="1076"/>
        <pc:sldMkLst>
          <pc:docMk/>
          <pc:sldMk cId="1420327761" sldId="358"/>
        </pc:sldMkLst>
        <pc:spChg chg="del">
          <ac:chgData name="Joanne Struch" userId="7afd959d-4acd-4e39-8cc3-150a8ad34c92" providerId="ADAL" clId="{D906FB70-65E1-47EE-A36E-72179AB70CDC}" dt="2024-09-05T23:06:33.881" v="144" actId="478"/>
          <ac:spMkLst>
            <pc:docMk/>
            <pc:sldMk cId="1420327761" sldId="358"/>
            <ac:spMk id="2" creationId="{C11EF643-4BF3-E692-69C3-CDC60FE34DD6}"/>
          </ac:spMkLst>
        </pc:spChg>
        <pc:spChg chg="mod ord">
          <ac:chgData name="Joanne Struch" userId="7afd959d-4acd-4e39-8cc3-150a8ad34c92" providerId="ADAL" clId="{D906FB70-65E1-47EE-A36E-72179AB70CDC}" dt="2024-09-05T23:06:47.768" v="149" actId="1076"/>
          <ac:spMkLst>
            <pc:docMk/>
            <pc:sldMk cId="1420327761" sldId="358"/>
            <ac:spMk id="3" creationId="{1D06BEA9-1B83-C323-F868-3665D0FAE45B}"/>
          </ac:spMkLst>
        </pc:spChg>
      </pc:sldChg>
      <pc:sldChg chg="del">
        <pc:chgData name="Joanne Struch" userId="7afd959d-4acd-4e39-8cc3-150a8ad34c92" providerId="ADAL" clId="{D906FB70-65E1-47EE-A36E-72179AB70CDC}" dt="2024-09-05T23:04:12.883" v="8" actId="47"/>
        <pc:sldMkLst>
          <pc:docMk/>
          <pc:sldMk cId="3034470492" sldId="358"/>
        </pc:sldMkLst>
      </pc:sldChg>
      <pc:sldChg chg="del">
        <pc:chgData name="Joanne Struch" userId="7afd959d-4acd-4e39-8cc3-150a8ad34c92" providerId="ADAL" clId="{D906FB70-65E1-47EE-A36E-72179AB70CDC}" dt="2024-09-05T23:05:26.252" v="17" actId="47"/>
        <pc:sldMkLst>
          <pc:docMk/>
          <pc:sldMk cId="1813485961" sldId="359"/>
        </pc:sldMkLst>
      </pc:sldChg>
      <pc:sldChg chg="del">
        <pc:chgData name="Joanne Struch" userId="7afd959d-4acd-4e39-8cc3-150a8ad34c92" providerId="ADAL" clId="{D906FB70-65E1-47EE-A36E-72179AB70CDC}" dt="2024-09-05T23:05:31.163" v="25" actId="47"/>
        <pc:sldMkLst>
          <pc:docMk/>
          <pc:sldMk cId="1306780999" sldId="4502"/>
        </pc:sldMkLst>
      </pc:sldChg>
      <pc:sldChg chg="del">
        <pc:chgData name="Joanne Struch" userId="7afd959d-4acd-4e39-8cc3-150a8ad34c92" providerId="ADAL" clId="{D906FB70-65E1-47EE-A36E-72179AB70CDC}" dt="2024-09-05T23:04:10.081" v="6" actId="47"/>
        <pc:sldMkLst>
          <pc:docMk/>
          <pc:sldMk cId="906647986" sldId="4507"/>
        </pc:sldMkLst>
      </pc:sldChg>
      <pc:sldChg chg="del">
        <pc:chgData name="Joanne Struch" userId="7afd959d-4acd-4e39-8cc3-150a8ad34c92" providerId="ADAL" clId="{D906FB70-65E1-47EE-A36E-72179AB70CDC}" dt="2024-09-05T23:05:30.375" v="23" actId="47"/>
        <pc:sldMkLst>
          <pc:docMk/>
          <pc:sldMk cId="2413793096" sldId="4508"/>
        </pc:sldMkLst>
      </pc:sldChg>
      <pc:sldChg chg="del">
        <pc:chgData name="Joanne Struch" userId="7afd959d-4acd-4e39-8cc3-150a8ad34c92" providerId="ADAL" clId="{D906FB70-65E1-47EE-A36E-72179AB70CDC}" dt="2024-09-05T23:05:30.774" v="24" actId="47"/>
        <pc:sldMkLst>
          <pc:docMk/>
          <pc:sldMk cId="2127535979" sldId="4509"/>
        </pc:sldMkLst>
      </pc:sldChg>
      <pc:sldChg chg="del">
        <pc:chgData name="Joanne Struch" userId="7afd959d-4acd-4e39-8cc3-150a8ad34c92" providerId="ADAL" clId="{D906FB70-65E1-47EE-A36E-72179AB70CDC}" dt="2024-09-05T23:05:32.337" v="27" actId="47"/>
        <pc:sldMkLst>
          <pc:docMk/>
          <pc:sldMk cId="2810703238" sldId="45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65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95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35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7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7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94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21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9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33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44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12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4225789-ED14-47C6-80C9-4554D6BBAC79}" type="datetimeFigureOut">
              <a:rPr lang="en-CA" smtClean="0"/>
              <a:t>2024-09-05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7315E2-FA23-4D24-A697-EB2D787823D0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19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EE13-BF82-B740-A3E9-9206116BC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566399" cy="3566160"/>
          </a:xfrm>
        </p:spPr>
        <p:txBody>
          <a:bodyPr/>
          <a:lstStyle/>
          <a:p>
            <a:r>
              <a:rPr lang="en-US" sz="5400" dirty="0">
                <a:latin typeface="Arial"/>
                <a:cs typeface="Calibri Light"/>
              </a:rPr>
              <a:t>Academic Writing: Social Sciences</a:t>
            </a:r>
            <a:br>
              <a:rPr lang="en-US" sz="5400" dirty="0">
                <a:latin typeface="Arial"/>
                <a:cs typeface="Calibri Light"/>
              </a:rPr>
            </a:br>
            <a:r>
              <a:rPr lang="en-US" sz="5400" dirty="0">
                <a:latin typeface="Arial"/>
                <a:cs typeface="Calibri Light"/>
              </a:rPr>
              <a:t>Introduction to Argumentation</a:t>
            </a:r>
          </a:p>
        </p:txBody>
      </p:sp>
    </p:spTree>
    <p:extLst>
      <p:ext uri="{BB962C8B-B14F-4D97-AF65-F5344CB8AC3E}">
        <p14:creationId xmlns:p14="http://schemas.microsoft.com/office/powerpoint/2010/main" val="190100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6BEA9-1B83-C323-F868-3665D0FAE45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04080" y="2564763"/>
            <a:ext cx="10058400" cy="411902"/>
          </a:xfrm>
        </p:spPr>
        <p:txBody>
          <a:bodyPr/>
          <a:lstStyle/>
          <a:p>
            <a:r>
              <a:rPr lang="en-US" dirty="0"/>
              <a:t>(the slides before the one included provide some discussion about ‘classical’ argumentation)</a:t>
            </a:r>
          </a:p>
        </p:txBody>
      </p:sp>
    </p:spTree>
    <p:extLst>
      <p:ext uri="{BB962C8B-B14F-4D97-AF65-F5344CB8AC3E}">
        <p14:creationId xmlns:p14="http://schemas.microsoft.com/office/powerpoint/2010/main" val="1420327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4FE4-F4DD-B04A-D774-06D39E12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Ways of Approaching Argument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E5C0203-8B91-AD74-52D8-93FED6E8D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5986" y="1826296"/>
            <a:ext cx="5857875" cy="366712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BEEB3D-9866-76D1-ACD7-D7C083431953}"/>
              </a:ext>
            </a:extLst>
          </p:cNvPr>
          <p:cNvSpPr txBox="1"/>
          <p:nvPr/>
        </p:nvSpPr>
        <p:spPr>
          <a:xfrm>
            <a:off x="3793067" y="5542844"/>
            <a:ext cx="811482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From: De Oliveira Andreotti, Vanessa &amp; Ahenakew, Cash &amp; Cooper, Garrick. (2011). Epistemological Pluralism: Ethical and pedagogical challenges in higher education. </a:t>
            </a:r>
            <a:r>
              <a:rPr lang="en-US" sz="1400" i="1" err="1"/>
              <a:t>AlterNative</a:t>
            </a:r>
            <a:r>
              <a:rPr lang="en-US" sz="1400" i="1" dirty="0"/>
              <a:t>: An International Journal of Indigenous Peoples</a:t>
            </a:r>
            <a:r>
              <a:rPr lang="en-US" sz="1400" dirty="0"/>
              <a:t>. 7. 40-50. 10.1177/117718011100700104.</a:t>
            </a:r>
            <a:endParaRPr lang="en-US" sz="14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3C230-612C-2F4E-94D2-ADED4ECB8DEC}"/>
              </a:ext>
            </a:extLst>
          </p:cNvPr>
          <p:cNvSpPr txBox="1"/>
          <p:nvPr/>
        </p:nvSpPr>
        <p:spPr>
          <a:xfrm>
            <a:off x="451555" y="2267185"/>
            <a:ext cx="236125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 Western education, we value unequivocal knowing - 'right' and 'wrong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6FBE9544-CC9C-3D86-CFA9-9B55B0A5F24B}"/>
              </a:ext>
            </a:extLst>
          </p:cNvPr>
          <p:cNvSpPr/>
          <p:nvPr/>
        </p:nvSpPr>
        <p:spPr>
          <a:xfrm>
            <a:off x="1712148" y="3311407"/>
            <a:ext cx="1580444" cy="32925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C57123-87B3-188F-DBAB-32D1C0BCBF39}"/>
              </a:ext>
            </a:extLst>
          </p:cNvPr>
          <p:cNvSpPr txBox="1"/>
          <p:nvPr/>
        </p:nvSpPr>
        <p:spPr>
          <a:xfrm>
            <a:off x="8551333" y="2229555"/>
            <a:ext cx="318910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 other traditions, equivocal knowing is valued - 'living with diversity and uncertainty' is part of knowing.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This is sometimes called 'two-eyed seeing' in indigenous knowledge.</a:t>
            </a: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7F5CB060-F569-5B72-BA7B-ACEA02B9C199}"/>
              </a:ext>
            </a:extLst>
          </p:cNvPr>
          <p:cNvSpPr/>
          <p:nvPr/>
        </p:nvSpPr>
        <p:spPr>
          <a:xfrm>
            <a:off x="7610592" y="2869259"/>
            <a:ext cx="912519" cy="366888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13C771-D847-4D2F-B1CA-8D2D013C1506}"/>
              </a:ext>
            </a:extLst>
          </p:cNvPr>
          <p:cNvSpPr txBox="1"/>
          <p:nvPr/>
        </p:nvSpPr>
        <p:spPr>
          <a:xfrm>
            <a:off x="206963" y="4195703"/>
            <a:ext cx="260585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In most classes, this is the type of argument that is expected; but we are starting to see ways of incorporating multiple ways of knowing into academic work.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162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7C213B256B6D4796EA0E56D4369CDA" ma:contentTypeVersion="17" ma:contentTypeDescription="Create a new document." ma:contentTypeScope="" ma:versionID="a69dab66c67f2c8aab35374ffd6cbed1">
  <xsd:schema xmlns:xsd="http://www.w3.org/2001/XMLSchema" xmlns:xs="http://www.w3.org/2001/XMLSchema" xmlns:p="http://schemas.microsoft.com/office/2006/metadata/properties" xmlns:ns2="269e9c32-6532-44d4-8b4a-48dd191edf71" xmlns:ns3="3f1a077b-59e1-4826-8004-7c30f803ecc3" targetNamespace="http://schemas.microsoft.com/office/2006/metadata/properties" ma:root="true" ma:fieldsID="1f2d477c04b03b95456dc4dc8dbae58c" ns2:_="" ns3:_="">
    <xsd:import namespace="269e9c32-6532-44d4-8b4a-48dd191edf71"/>
    <xsd:import namespace="3f1a077b-59e1-4826-8004-7c30f803ec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Contents" minOccurs="0"/>
                <xsd:element ref="ns3:SharedWithUsers" minOccurs="0"/>
                <xsd:element ref="ns3:SharedWithDetails" minOccurs="0"/>
                <xsd:element ref="ns2:Author_x0028_s_x0029_" minOccurs="0"/>
                <xsd:element ref="ns2:DocumentTyp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9e9c32-6532-44d4-8b4a-48dd191ed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Contents" ma:index="12" nillable="true" ma:displayName="Contents" ma:format="Dropdown" ma:internalName="Contents">
      <xsd:simpleType>
        <xsd:restriction base="dms:Note">
          <xsd:maxLength value="255"/>
        </xsd:restriction>
      </xsd:simpleType>
    </xsd:element>
    <xsd:element name="Author_x0028_s_x0029_" ma:index="15" nillable="true" ma:displayName="Author(s)/Contributor(s)" ma:format="Dropdown" ma:internalName="Author_x0028_s_x0029_">
      <xsd:simpleType>
        <xsd:restriction base="dms:Text">
          <xsd:maxLength value="255"/>
        </xsd:restriction>
      </xsd:simpleType>
    </xsd:element>
    <xsd:element name="DocumentType" ma:index="16" nillable="true" ma:displayName="Document Type" ma:format="Dropdown" ma:internalName="DocumentType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fefc961-1432-4524-a5af-13225f490e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a077b-59e1-4826-8004-7c30f803ec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763c6ec-8fda-4f6b-8b38-84b8997d86e5}" ma:internalName="TaxCatchAll" ma:showField="CatchAllData" ma:web="3f1a077b-59e1-4826-8004-7c30f803ec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s xmlns="269e9c32-6532-44d4-8b4a-48dd191edf71" xsi:nil="true"/>
    <DocumentType xmlns="269e9c32-6532-44d4-8b4a-48dd191edf71">powerpoint</DocumentType>
    <Author_x0028_s_x0029_ xmlns="269e9c32-6532-44d4-8b4a-48dd191edf71">Struch, Joanne</Author_x0028_s_x0029_>
    <TaxCatchAll xmlns="3f1a077b-59e1-4826-8004-7c30f803ecc3" xsi:nil="true"/>
    <lcf76f155ced4ddcb4097134ff3c332f xmlns="269e9c32-6532-44d4-8b4a-48dd191edf7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797DD78-4C95-4CAE-9C14-0B4CAC879A24}"/>
</file>

<file path=customXml/itemProps2.xml><?xml version="1.0" encoding="utf-8"?>
<ds:datastoreItem xmlns:ds="http://schemas.openxmlformats.org/officeDocument/2006/customXml" ds:itemID="{B2576E42-0D20-4E30-A2BF-D5015F28CBB2}"/>
</file>

<file path=customXml/itemProps3.xml><?xml version="1.0" encoding="utf-8"?>
<ds:datastoreItem xmlns:ds="http://schemas.openxmlformats.org/officeDocument/2006/customXml" ds:itemID="{D436FEFC-90CD-4D4C-A821-BBF091ACF53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Academic Writing: Social Sciences Introduction to Argumentation</vt:lpstr>
      <vt:lpstr>PowerPoint Presentation</vt:lpstr>
      <vt:lpstr>Ways of Approaching Argument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Joanne Struch</cp:lastModifiedBy>
  <cp:revision>1030</cp:revision>
  <dcterms:created xsi:type="dcterms:W3CDTF">2024-01-22T05:25:16Z</dcterms:created>
  <dcterms:modified xsi:type="dcterms:W3CDTF">2024-09-05T23:06:53Z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0x010100997C213B256B6D4796EA0E56D4369CDA</vt:lpwstr>
  </property>
</Properties>
</file>